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e05d25e62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e05d25e62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05d25e62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05d25e62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05d25e62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e05d25e62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05d25e62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e05d25e62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05d25e62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e05d25e62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05d25e62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e05d25e62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05d25e62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e05d25e62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72446d1977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72446d1977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2446d1977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72446d1977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2446d1977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72446d1977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72446d1977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72446d1977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72446d1977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72446d1977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72446d1977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72446d1977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2446d1977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2446d1977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2446d1977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72446d1977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72446d1977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72446d1977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05d25e6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05d25e6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hyperlink" Target="http://localhost:3001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460950" y="6964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Cozy Haven Stay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567875" y="178395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dream place to stay…..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450" y="2029900"/>
            <a:ext cx="4671539" cy="311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226075" y="1062925"/>
            <a:ext cx="2808000" cy="3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Project Overview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Technologies Used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Frontend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Backend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Unit Testing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                 </a:t>
            </a:r>
            <a:r>
              <a:rPr b="1" lang="en-GB" sz="3600">
                <a:solidFill>
                  <a:schemeClr val="accent4"/>
                </a:solidFill>
              </a:rPr>
              <a:t>  </a:t>
            </a:r>
            <a:r>
              <a:rPr b="1" lang="en-GB" sz="3280">
                <a:solidFill>
                  <a:schemeClr val="accent4"/>
                </a:solidFill>
              </a:rPr>
              <a:t>App Demo</a:t>
            </a:r>
            <a:endParaRPr b="1" sz="328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Conclusion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419225" y="2988175"/>
            <a:ext cx="406200" cy="2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4172525" y="601225"/>
            <a:ext cx="372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Rooms Page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525" y="1215325"/>
            <a:ext cx="5429074" cy="322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226075" y="1062925"/>
            <a:ext cx="2808000" cy="3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Project Overview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Technologies Used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Frontend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Backend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Unit Testing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                 </a:t>
            </a:r>
            <a:r>
              <a:rPr b="1" lang="en-GB" sz="3600">
                <a:solidFill>
                  <a:schemeClr val="accent4"/>
                </a:solidFill>
              </a:rPr>
              <a:t>  </a:t>
            </a:r>
            <a:r>
              <a:rPr b="1" lang="en-GB" sz="3280">
                <a:solidFill>
                  <a:schemeClr val="accent4"/>
                </a:solidFill>
              </a:rPr>
              <a:t>App Demo</a:t>
            </a:r>
            <a:endParaRPr b="1" sz="328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Conclusion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/>
          <p:nvPr/>
        </p:nvSpPr>
        <p:spPr>
          <a:xfrm>
            <a:off x="419225" y="2988175"/>
            <a:ext cx="406200" cy="2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4172525" y="601225"/>
            <a:ext cx="372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Booking Page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200" y="1479950"/>
            <a:ext cx="5115749" cy="299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226075" y="1062925"/>
            <a:ext cx="2808000" cy="3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Project Overview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Technologies Used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Frontend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Backend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Unit Testing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                 </a:t>
            </a:r>
            <a:r>
              <a:rPr b="1" lang="en-GB" sz="3600">
                <a:solidFill>
                  <a:schemeClr val="accent4"/>
                </a:solidFill>
              </a:rPr>
              <a:t>  </a:t>
            </a:r>
            <a:r>
              <a:rPr b="1" lang="en-GB" sz="3280">
                <a:solidFill>
                  <a:schemeClr val="accent4"/>
                </a:solidFill>
              </a:rPr>
              <a:t>App Demo</a:t>
            </a:r>
            <a:endParaRPr b="1" sz="328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Conclusion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4"/>
          <p:cNvSpPr/>
          <p:nvPr/>
        </p:nvSpPr>
        <p:spPr>
          <a:xfrm>
            <a:off x="419225" y="2988175"/>
            <a:ext cx="406200" cy="2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4172525" y="601225"/>
            <a:ext cx="372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About Us Page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075" y="1514750"/>
            <a:ext cx="5183952" cy="297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226075" y="1062925"/>
            <a:ext cx="2808000" cy="3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Project Overview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Technologies Used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Frontend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Backend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Unit Testing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                 </a:t>
            </a:r>
            <a:r>
              <a:rPr b="1" lang="en-GB" sz="3600">
                <a:solidFill>
                  <a:schemeClr val="accent4"/>
                </a:solidFill>
              </a:rPr>
              <a:t>  </a:t>
            </a:r>
            <a:r>
              <a:rPr b="1" lang="en-GB" sz="3280">
                <a:solidFill>
                  <a:schemeClr val="accent4"/>
                </a:solidFill>
              </a:rPr>
              <a:t>App Demo</a:t>
            </a:r>
            <a:endParaRPr b="1" sz="328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Conclusion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/>
          <p:nvPr/>
        </p:nvSpPr>
        <p:spPr>
          <a:xfrm>
            <a:off x="419225" y="2988175"/>
            <a:ext cx="406200" cy="2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4172525" y="601225"/>
            <a:ext cx="372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Contact Us Page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475" y="1311550"/>
            <a:ext cx="5470973" cy="293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226075" y="1062925"/>
            <a:ext cx="2808000" cy="3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Project Overview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Technologies Used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Frontend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Backend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Unit Testing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                 </a:t>
            </a:r>
            <a:r>
              <a:rPr b="1" lang="en-GB" sz="3600">
                <a:solidFill>
                  <a:schemeClr val="accent4"/>
                </a:solidFill>
              </a:rPr>
              <a:t>  </a:t>
            </a:r>
            <a:r>
              <a:rPr b="1" lang="en-GB" sz="3280">
                <a:solidFill>
                  <a:schemeClr val="accent4"/>
                </a:solidFill>
              </a:rPr>
              <a:t>App Demo</a:t>
            </a:r>
            <a:endParaRPr b="1" sz="328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Conclusion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419225" y="2988175"/>
            <a:ext cx="406200" cy="2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4172525" y="601225"/>
            <a:ext cx="372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User Dashboard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400" y="1308875"/>
            <a:ext cx="5607275" cy="29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226075" y="1062925"/>
            <a:ext cx="2808000" cy="3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Project Overview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Technologies Used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Frontend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Backend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Unit Testing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                 </a:t>
            </a:r>
            <a:r>
              <a:rPr b="1" lang="en-GB" sz="3600">
                <a:solidFill>
                  <a:schemeClr val="accent4"/>
                </a:solidFill>
              </a:rPr>
              <a:t>  </a:t>
            </a:r>
            <a:r>
              <a:rPr b="1" lang="en-GB" sz="3280">
                <a:solidFill>
                  <a:schemeClr val="accent4"/>
                </a:solidFill>
              </a:rPr>
              <a:t>App Demo</a:t>
            </a:r>
            <a:endParaRPr b="1" sz="328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Conclusion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7"/>
          <p:cNvSpPr/>
          <p:nvPr/>
        </p:nvSpPr>
        <p:spPr>
          <a:xfrm>
            <a:off x="419225" y="2988175"/>
            <a:ext cx="406200" cy="2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4172525" y="601225"/>
            <a:ext cx="372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Hotel Owner Dashboard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8900" y="1500101"/>
            <a:ext cx="5447851" cy="269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226075" y="1062925"/>
            <a:ext cx="2808000" cy="3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Project Overview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Technologies Used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Frontend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Backend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Unit Testing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                 </a:t>
            </a:r>
            <a:r>
              <a:rPr b="1" lang="en-GB" sz="3600">
                <a:solidFill>
                  <a:schemeClr val="accent4"/>
                </a:solidFill>
              </a:rPr>
              <a:t>  </a:t>
            </a:r>
            <a:r>
              <a:rPr b="1" lang="en-GB" sz="3280">
                <a:solidFill>
                  <a:schemeClr val="accent4"/>
                </a:solidFill>
              </a:rPr>
              <a:t>App Demo</a:t>
            </a:r>
            <a:endParaRPr b="1" sz="328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Conclusion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8"/>
          <p:cNvSpPr/>
          <p:nvPr/>
        </p:nvSpPr>
        <p:spPr>
          <a:xfrm>
            <a:off x="419225" y="2988175"/>
            <a:ext cx="406200" cy="2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4172525" y="601225"/>
            <a:ext cx="372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Admin Dashboard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550" y="1258075"/>
            <a:ext cx="5470973" cy="327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idx="1" type="body"/>
          </p:nvPr>
        </p:nvSpPr>
        <p:spPr>
          <a:xfrm>
            <a:off x="226075" y="1490650"/>
            <a:ext cx="2808000" cy="31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Project Overview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Technologies Used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Frontend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Backend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Unit Testing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 App Demo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accent4"/>
                </a:solidFill>
              </a:rPr>
              <a:t>          </a:t>
            </a:r>
            <a:r>
              <a:rPr b="1" lang="en-GB" sz="2000">
                <a:solidFill>
                  <a:schemeClr val="accent4"/>
                </a:solidFill>
              </a:rPr>
              <a:t>Conclusion</a:t>
            </a:r>
            <a:endParaRPr b="1" sz="2000"/>
          </a:p>
        </p:txBody>
      </p:sp>
      <p:sp>
        <p:nvSpPr>
          <p:cNvPr id="190" name="Google Shape;190;p29"/>
          <p:cNvSpPr/>
          <p:nvPr/>
        </p:nvSpPr>
        <p:spPr>
          <a:xfrm>
            <a:off x="365775" y="4014725"/>
            <a:ext cx="406200" cy="2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3766200" y="1822150"/>
            <a:ext cx="50046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hotel booking website is a </a:t>
            </a:r>
            <a:r>
              <a:rPr lang="en-GB" sz="16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 user-friendly platform for booking and managing hotel stays, </a:t>
            </a:r>
            <a:r>
              <a:rPr lang="en-GB" sz="16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that caters to the needs of both travelers and hotel administrators, offering a seamless and efficient experience for booking and managing hotel stays.</a:t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1131850" y="6165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You..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278900"/>
            <a:ext cx="8222100" cy="79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Index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71900" y="1747300"/>
            <a:ext cx="8222100" cy="3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Overview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Technologies Used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Frontend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Backend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Unit Testing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App Demo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Conclusion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4"/>
                </a:solidFill>
              </a:rPr>
              <a:t>      </a:t>
            </a:r>
            <a:r>
              <a:rPr b="1" lang="en-GB" sz="2000">
                <a:solidFill>
                  <a:schemeClr val="accent4"/>
                </a:solidFill>
              </a:rPr>
              <a:t>Project Overview</a:t>
            </a:r>
            <a:endParaRPr b="1" sz="2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Technologies Used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Frontend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Backend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Unit Testing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Conclusion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3456100" y="1533425"/>
            <a:ext cx="488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3755500" y="1608275"/>
            <a:ext cx="4585200" cy="25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63500" marR="76200" rtl="0" algn="just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-GB" sz="1600">
                <a:latin typeface="Calibri"/>
                <a:ea typeface="Calibri"/>
                <a:cs typeface="Calibri"/>
                <a:sym typeface="Calibri"/>
              </a:rPr>
              <a:t>Cozy Haven Stay </a:t>
            </a: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Hotel Booking System is a comprehensive web application that allows users to search, book, and manage hotel reservations online. It caters to both guests and hotel administrators, providing a user-friendly experience for travelers and efficient management tools for hotel staff.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365700" y="1608275"/>
            <a:ext cx="310200" cy="18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4"/>
                </a:solidFill>
              </a:rPr>
              <a:t> </a:t>
            </a:r>
            <a:r>
              <a:rPr lang="en-GB" sz="1400">
                <a:solidFill>
                  <a:schemeClr val="accent4"/>
                </a:solidFill>
              </a:rPr>
              <a:t>Project Overview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          </a:t>
            </a:r>
            <a:r>
              <a:rPr b="1" lang="en-GB" sz="2000">
                <a:solidFill>
                  <a:schemeClr val="accent4"/>
                </a:solidFill>
              </a:rPr>
              <a:t>Technologies Used</a:t>
            </a:r>
            <a:endParaRPr b="1" sz="2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Frontend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Backend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Unit Testing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Conclusion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397775" y="2101225"/>
            <a:ext cx="310200" cy="18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3894525" y="1255400"/>
            <a:ext cx="4480500" cy="28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Frontend: React.js,HTML5,CSS3,Bootstrap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5207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Backend: Java Script, Node JS,Express JS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5207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Database: MySql 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5207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Authentication: JSON Web Tokens (JWT) for secure user authentication.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Project Overview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Technologies Used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        </a:t>
            </a:r>
            <a:r>
              <a:rPr b="1" lang="en-GB" sz="2000">
                <a:solidFill>
                  <a:schemeClr val="accent4"/>
                </a:solidFill>
              </a:rPr>
              <a:t>Frontend</a:t>
            </a:r>
            <a:endParaRPr b="1" sz="2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Backend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Unit Testing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App Demo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Conclusion</a:t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312275" y="2388900"/>
            <a:ext cx="310200" cy="2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3808975" y="1223375"/>
            <a:ext cx="50259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Register and Login Pages for user, Hotel Owner and Admin</a:t>
            </a:r>
            <a:b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Separate Dashboards for User, Hotel Owner and Admin to performs various operations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Update, Login and Register components are implemented with required validations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Structured service files to communicate with backend API’s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Project Overview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Technologies Used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 Frontend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          </a:t>
            </a:r>
            <a:r>
              <a:rPr b="1" lang="en-GB" sz="2000">
                <a:solidFill>
                  <a:schemeClr val="accent4"/>
                </a:solidFill>
              </a:rPr>
              <a:t>Backend</a:t>
            </a:r>
            <a:endParaRPr b="1" sz="2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Unit Testing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App Demo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Conclusion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408525" y="2731125"/>
            <a:ext cx="310200" cy="2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3894475" y="608700"/>
            <a:ext cx="4457100" cy="4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Used ORM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(sequelize/mysql2)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with database.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perform backend data validation(express-validator).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Used Postman tool to invoke APIs.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Implement security to allow/deny Create, Update, Delete operations.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Used express router for API’s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63500" rtl="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Message input/output format should be in JSON (Read the values from the property/input files, wherever applicable).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63500" rtl="0" algn="just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error message or exception will be logged and should be user- readable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Implement JWT for Security and bcrypt for password hashing.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Implement Logging.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used cookie-parser to store and get values from cookies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4"/>
                </a:solidFill>
              </a:rPr>
              <a:t>Project Overview</a:t>
            </a:r>
            <a:endParaRPr sz="2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4"/>
                </a:solidFill>
              </a:rPr>
              <a:t>Technologies Used</a:t>
            </a:r>
            <a:endParaRPr sz="2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4"/>
                </a:solidFill>
              </a:rPr>
              <a:t>Frontend</a:t>
            </a:r>
            <a:endParaRPr sz="2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4"/>
                </a:solidFill>
              </a:rPr>
              <a:t>Backend</a:t>
            </a:r>
            <a:endParaRPr sz="2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           </a:t>
            </a:r>
            <a:r>
              <a:rPr b="1" lang="en-GB" sz="2382">
                <a:solidFill>
                  <a:schemeClr val="accent4"/>
                </a:solidFill>
              </a:rPr>
              <a:t>Unit Testing</a:t>
            </a:r>
            <a:endParaRPr b="1" sz="2382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4"/>
                </a:solidFill>
              </a:rPr>
              <a:t>App Demo</a:t>
            </a:r>
            <a:endParaRPr sz="2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4"/>
                </a:solidFill>
              </a:rPr>
              <a:t>Conclusion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301575" y="2988225"/>
            <a:ext cx="310200" cy="2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4193925" y="1618975"/>
            <a:ext cx="4232400" cy="25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Implemented Unit Test Project for testing the API.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Used mocha and chai(chaiHttp and should-assertion) 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Implemented </a:t>
            </a: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separate</a:t>
            </a: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test files for Admin, User and Hotel owner.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226075" y="1062925"/>
            <a:ext cx="2808000" cy="3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Project Overview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Technologies Used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Frontend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Backend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Unit Testing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                 </a:t>
            </a:r>
            <a:r>
              <a:rPr b="1" lang="en-GB" sz="3600">
                <a:solidFill>
                  <a:schemeClr val="accent4"/>
                </a:solidFill>
              </a:rPr>
              <a:t>  </a:t>
            </a:r>
            <a:r>
              <a:rPr b="1" lang="en-GB" sz="3280">
                <a:solidFill>
                  <a:schemeClr val="accent4"/>
                </a:solidFill>
              </a:rPr>
              <a:t>App Demo</a:t>
            </a:r>
            <a:endParaRPr b="1" sz="328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Conclusion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419225" y="2988175"/>
            <a:ext cx="406200" cy="2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100" y="1423800"/>
            <a:ext cx="5418874" cy="25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4172525" y="601225"/>
            <a:ext cx="372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App Demo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4119075" y="4121200"/>
            <a:ext cx="439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http://localhost:3001/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226075" y="1062925"/>
            <a:ext cx="2808000" cy="3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Project Overview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Technologies Used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Frontend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Backend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Unit Testing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4"/>
                </a:solidFill>
              </a:rPr>
              <a:t>                 </a:t>
            </a:r>
            <a:r>
              <a:rPr b="1" lang="en-GB" sz="3600">
                <a:solidFill>
                  <a:schemeClr val="accent4"/>
                </a:solidFill>
              </a:rPr>
              <a:t>  </a:t>
            </a:r>
            <a:r>
              <a:rPr b="1" lang="en-GB" sz="3280">
                <a:solidFill>
                  <a:schemeClr val="accent4"/>
                </a:solidFill>
              </a:rPr>
              <a:t>App Demo</a:t>
            </a:r>
            <a:endParaRPr b="1" sz="328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Conclusion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419225" y="2988175"/>
            <a:ext cx="406200" cy="2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4172525" y="601225"/>
            <a:ext cx="372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Search Hotels Page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650" y="1215325"/>
            <a:ext cx="5433950" cy="33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